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228600" algn="ctr">
              <a:spcBef>
                <a:spcPts val="0"/>
              </a:spcBef>
              <a:buSzTx/>
              <a:buNone/>
              <a:defRPr sz="3700"/>
            </a:lvl2pPr>
            <a:lvl3pPr marL="0" indent="457200" algn="ctr">
              <a:spcBef>
                <a:spcPts val="0"/>
              </a:spcBef>
              <a:buSzTx/>
              <a:buNone/>
              <a:defRPr sz="3700"/>
            </a:lvl3pPr>
            <a:lvl4pPr marL="0" indent="685800" algn="ctr">
              <a:spcBef>
                <a:spcPts val="0"/>
              </a:spcBef>
              <a:buSzTx/>
              <a:buNone/>
              <a:defRPr sz="3700"/>
            </a:lvl4pPr>
            <a:lvl5pPr marL="0" indent="91440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itle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2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2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5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6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2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7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8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9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3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6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0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9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2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4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0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3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000" y="1797050"/>
            <a:ext cx="13004800" cy="812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Bod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